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089754-2BAD-43D2-99A5-9D933D5379BD}" v="8" dt="2021-08-24T17:47:23.054"/>
    <p1510:client id="{97F8137A-CB15-40BC-AADE-3ACB06ADBBBC}" v="40" dt="2021-08-23T21:43:53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4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ssa Jordan" userId="61509dec-c19c-4d38-b375-08e482653903" providerId="ADAL" clId="{36089754-2BAD-43D2-99A5-9D933D5379BD}"/>
    <pc:docChg chg="modSld">
      <pc:chgData name="Malissa Jordan" userId="61509dec-c19c-4d38-b375-08e482653903" providerId="ADAL" clId="{36089754-2BAD-43D2-99A5-9D933D5379BD}" dt="2021-08-24T17:47:20.609" v="1"/>
      <pc:docMkLst>
        <pc:docMk/>
      </pc:docMkLst>
      <pc:sldChg chg="modSp">
        <pc:chgData name="Malissa Jordan" userId="61509dec-c19c-4d38-b375-08e482653903" providerId="ADAL" clId="{36089754-2BAD-43D2-99A5-9D933D5379BD}" dt="2021-08-24T17:47:20.609" v="1"/>
        <pc:sldMkLst>
          <pc:docMk/>
          <pc:sldMk cId="1489405690" sldId="259"/>
        </pc:sldMkLst>
        <pc:graphicFrameChg chg="mod">
          <ac:chgData name="Malissa Jordan" userId="61509dec-c19c-4d38-b375-08e482653903" providerId="ADAL" clId="{36089754-2BAD-43D2-99A5-9D933D5379BD}" dt="2021-08-24T17:47:20.609" v="1"/>
          <ac:graphicFrameMkLst>
            <pc:docMk/>
            <pc:sldMk cId="1489405690" sldId="259"/>
            <ac:graphicFrameMk id="12" creationId="{B5231BF2-A83D-4C4B-AC4B-5EC8D43E7412}"/>
          </ac:graphicFrameMkLst>
        </pc:graphicFrameChg>
      </pc:sldChg>
    </pc:docChg>
  </pc:docChgLst>
  <pc:docChgLst>
    <pc:chgData name="Malissa Jordan" userId="61509dec-c19c-4d38-b375-08e482653903" providerId="ADAL" clId="{97F8137A-CB15-40BC-AADE-3ACB06ADBBBC}"/>
    <pc:docChg chg="custSel modSld">
      <pc:chgData name="Malissa Jordan" userId="61509dec-c19c-4d38-b375-08e482653903" providerId="ADAL" clId="{97F8137A-CB15-40BC-AADE-3ACB06ADBBBC}" dt="2021-08-23T21:43:53.619" v="53"/>
      <pc:docMkLst>
        <pc:docMk/>
      </pc:docMkLst>
      <pc:sldChg chg="addSp delSp modSp mod setBg">
        <pc:chgData name="Malissa Jordan" userId="61509dec-c19c-4d38-b375-08e482653903" providerId="ADAL" clId="{97F8137A-CB15-40BC-AADE-3ACB06ADBBBC}" dt="2021-08-23T21:43:53.619" v="53"/>
        <pc:sldMkLst>
          <pc:docMk/>
          <pc:sldMk cId="1489405690" sldId="259"/>
        </pc:sldMkLst>
        <pc:spChg chg="mod">
          <ac:chgData name="Malissa Jordan" userId="61509dec-c19c-4d38-b375-08e482653903" providerId="ADAL" clId="{97F8137A-CB15-40BC-AADE-3ACB06ADBBBC}" dt="2021-08-23T21:43:26.699" v="38" actId="14100"/>
          <ac:spMkLst>
            <pc:docMk/>
            <pc:sldMk cId="1489405690" sldId="259"/>
            <ac:spMk id="3" creationId="{27D2F720-9267-446B-9D15-C39A0DC0E274}"/>
          </ac:spMkLst>
        </pc:spChg>
        <pc:spChg chg="mod">
          <ac:chgData name="Malissa Jordan" userId="61509dec-c19c-4d38-b375-08e482653903" providerId="ADAL" clId="{97F8137A-CB15-40BC-AADE-3ACB06ADBBBC}" dt="2021-08-23T21:43:52.584" v="52" actId="1076"/>
          <ac:spMkLst>
            <pc:docMk/>
            <pc:sldMk cId="1489405690" sldId="259"/>
            <ac:spMk id="4" creationId="{1FD44D82-5C93-4DCF-8635-882D7168DB8B}"/>
          </ac:spMkLst>
        </pc:spChg>
        <pc:spChg chg="del">
          <ac:chgData name="Malissa Jordan" userId="61509dec-c19c-4d38-b375-08e482653903" providerId="ADAL" clId="{97F8137A-CB15-40BC-AADE-3ACB06ADBBBC}" dt="2021-08-23T21:34:08.719" v="1" actId="478"/>
          <ac:spMkLst>
            <pc:docMk/>
            <pc:sldMk cId="1489405690" sldId="259"/>
            <ac:spMk id="5" creationId="{8FE58B1E-C3D1-4627-A7E8-42CD19CEF448}"/>
          </ac:spMkLst>
        </pc:spChg>
        <pc:spChg chg="del">
          <ac:chgData name="Malissa Jordan" userId="61509dec-c19c-4d38-b375-08e482653903" providerId="ADAL" clId="{97F8137A-CB15-40BC-AADE-3ACB06ADBBBC}" dt="2021-08-23T21:34:16.632" v="2" actId="478"/>
          <ac:spMkLst>
            <pc:docMk/>
            <pc:sldMk cId="1489405690" sldId="259"/>
            <ac:spMk id="9" creationId="{F6E29367-B2E6-4C55-A61A-9B67B799A355}"/>
          </ac:spMkLst>
        </pc:spChg>
        <pc:spChg chg="mod">
          <ac:chgData name="Malissa Jordan" userId="61509dec-c19c-4d38-b375-08e482653903" providerId="ADAL" clId="{97F8137A-CB15-40BC-AADE-3ACB06ADBBBC}" dt="2021-08-23T21:43:43.701" v="51" actId="1076"/>
          <ac:spMkLst>
            <pc:docMk/>
            <pc:sldMk cId="1489405690" sldId="259"/>
            <ac:spMk id="13" creationId="{BA0D6718-8F2C-4325-AC42-D4DA32C5D75B}"/>
          </ac:spMkLst>
        </pc:spChg>
        <pc:graphicFrameChg chg="del">
          <ac:chgData name="Malissa Jordan" userId="61509dec-c19c-4d38-b375-08e482653903" providerId="ADAL" clId="{97F8137A-CB15-40BC-AADE-3ACB06ADBBBC}" dt="2021-08-23T21:37:15.730" v="20" actId="478"/>
          <ac:graphicFrameMkLst>
            <pc:docMk/>
            <pc:sldMk cId="1489405690" sldId="259"/>
            <ac:graphicFrameMk id="6" creationId="{53022E52-BD1B-463C-BB00-2DE74B44EF5B}"/>
          </ac:graphicFrameMkLst>
        </pc:graphicFrameChg>
        <pc:graphicFrameChg chg="add del mod">
          <ac:chgData name="Malissa Jordan" userId="61509dec-c19c-4d38-b375-08e482653903" providerId="ADAL" clId="{97F8137A-CB15-40BC-AADE-3ACB06ADBBBC}" dt="2021-08-23T21:37:35.694" v="22"/>
          <ac:graphicFrameMkLst>
            <pc:docMk/>
            <pc:sldMk cId="1489405690" sldId="259"/>
            <ac:graphicFrameMk id="11" creationId="{104B18BD-0F2B-4AFE-BA08-DF2F50941721}"/>
          </ac:graphicFrameMkLst>
        </pc:graphicFrameChg>
        <pc:graphicFrameChg chg="add mod">
          <ac:chgData name="Malissa Jordan" userId="61509dec-c19c-4d38-b375-08e482653903" providerId="ADAL" clId="{97F8137A-CB15-40BC-AADE-3ACB06ADBBBC}" dt="2021-08-23T21:43:53.619" v="53"/>
          <ac:graphicFrameMkLst>
            <pc:docMk/>
            <pc:sldMk cId="1489405690" sldId="259"/>
            <ac:graphicFrameMk id="12" creationId="{B5231BF2-A83D-4C4B-AC4B-5EC8D43E7412}"/>
          </ac:graphicFrameMkLst>
        </pc:graphicFrameChg>
        <pc:picChg chg="del">
          <ac:chgData name="Malissa Jordan" userId="61509dec-c19c-4d38-b375-08e482653903" providerId="ADAL" clId="{97F8137A-CB15-40BC-AADE-3ACB06ADBBBC}" dt="2021-08-23T21:34:19.180" v="3" actId="478"/>
          <ac:picMkLst>
            <pc:docMk/>
            <pc:sldMk cId="1489405690" sldId="259"/>
            <ac:picMk id="2" creationId="{2F9D97EA-1E5E-4EFC-B8E3-434AD6AEA673}"/>
          </ac:picMkLst>
        </pc:picChg>
        <pc:picChg chg="add mod">
          <ac:chgData name="Malissa Jordan" userId="61509dec-c19c-4d38-b375-08e482653903" providerId="ADAL" clId="{97F8137A-CB15-40BC-AADE-3ACB06ADBBBC}" dt="2021-08-23T21:43:29.103" v="39" actId="1076"/>
          <ac:picMkLst>
            <pc:docMk/>
            <pc:sldMk cId="1489405690" sldId="259"/>
            <ac:picMk id="7" creationId="{781C52B2-48F9-4650-85BE-C5DC5E174709}"/>
          </ac:picMkLst>
        </pc:picChg>
        <pc:picChg chg="add mod">
          <ac:chgData name="Malissa Jordan" userId="61509dec-c19c-4d38-b375-08e482653903" providerId="ADAL" clId="{97F8137A-CB15-40BC-AADE-3ACB06ADBBBC}" dt="2021-08-23T21:43:30.685" v="40" actId="1076"/>
          <ac:picMkLst>
            <pc:docMk/>
            <pc:sldMk cId="1489405690" sldId="259"/>
            <ac:picMk id="10" creationId="{11136ECC-70BF-480E-84A9-37AFE8BE5F08}"/>
          </ac:picMkLst>
        </pc:picChg>
        <pc:picChg chg="del">
          <ac:chgData name="Malissa Jordan" userId="61509dec-c19c-4d38-b375-08e482653903" providerId="ADAL" clId="{97F8137A-CB15-40BC-AADE-3ACB06ADBBBC}" dt="2021-08-23T21:34:07.385" v="0" actId="478"/>
          <ac:picMkLst>
            <pc:docMk/>
            <pc:sldMk cId="1489405690" sldId="259"/>
            <ac:picMk id="1026" creationId="{0C166418-3E29-46B1-A6DD-570262E617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2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3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6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1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9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2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1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4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7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7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8031E-8760-4D0B-A135-9601345F6CA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69DC-3CFC-455B-A0B4-6763183E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2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7D2F720-9267-446B-9D15-C39A0DC0E274}"/>
              </a:ext>
            </a:extLst>
          </p:cNvPr>
          <p:cNvSpPr/>
          <p:nvPr/>
        </p:nvSpPr>
        <p:spPr>
          <a:xfrm>
            <a:off x="127591" y="197068"/>
            <a:ext cx="8895907" cy="657941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0D6718-8F2C-4325-AC42-D4DA32C5D75B}"/>
              </a:ext>
            </a:extLst>
          </p:cNvPr>
          <p:cNvSpPr txBox="1"/>
          <p:nvPr/>
        </p:nvSpPr>
        <p:spPr>
          <a:xfrm>
            <a:off x="1899001" y="193854"/>
            <a:ext cx="4962968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SEPTEMBER  MENU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D44D82-5C93-4DCF-8635-882D7168DB8B}"/>
              </a:ext>
            </a:extLst>
          </p:cNvPr>
          <p:cNvSpPr txBox="1"/>
          <p:nvPr/>
        </p:nvSpPr>
        <p:spPr>
          <a:xfrm>
            <a:off x="397268" y="5552155"/>
            <a:ext cx="7986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solidFill>
                  <a:srgbClr val="FFC000"/>
                </a:solidFill>
              </a:rPr>
              <a:t>Warrior Fit Healthy Entrée: ORANGE               </a:t>
            </a:r>
            <a:r>
              <a:rPr lang="en-US" sz="1200" b="1" i="1" dirty="0">
                <a:solidFill>
                  <a:schemeClr val="accent6">
                    <a:lumMod val="75000"/>
                  </a:schemeClr>
                </a:solidFill>
              </a:rPr>
              <a:t>Warrior Fit Healthy Sides: GREEN               </a:t>
            </a:r>
            <a:r>
              <a:rPr lang="en-US" sz="1200" b="1" i="1" dirty="0">
                <a:solidFill>
                  <a:schemeClr val="accent1"/>
                </a:solidFill>
              </a:rPr>
              <a:t>Fast Food Option: BLUE</a:t>
            </a:r>
          </a:p>
        </p:txBody>
      </p:sp>
      <p:pic>
        <p:nvPicPr>
          <p:cNvPr id="7" name="Picture 2" descr="Brookwood School">
            <a:extLst>
              <a:ext uri="{FF2B5EF4-FFF2-40B4-BE49-F238E27FC236}">
                <a16:creationId xmlns:a16="http://schemas.microsoft.com/office/drawing/2014/main" id="{781C52B2-48F9-4650-85BE-C5DC5E174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77" y="5941559"/>
            <a:ext cx="2468969" cy="60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11136ECC-70BF-480E-84A9-37AFE8BE5F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053" y="5840339"/>
            <a:ext cx="1395127" cy="811451"/>
          </a:xfrm>
          <a:prstGeom prst="rect">
            <a:avLst/>
          </a:prstGeom>
        </p:spPr>
      </p:pic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5231BF2-A83D-4C4B-AC4B-5EC8D43E74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623575"/>
              </p:ext>
            </p:extLst>
          </p:nvPr>
        </p:nvGraphicFramePr>
        <p:xfrm>
          <a:off x="277813" y="900113"/>
          <a:ext cx="8029575" cy="462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36942" imgH="4739531" progId="Word.Document.12">
                  <p:embed/>
                </p:oleObj>
              </mc:Choice>
              <mc:Fallback>
                <p:oleObj name="Document" r:id="rId4" imgW="8236942" imgH="4739531" progId="Word.Document.12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B5231BF2-A83D-4C4B-AC4B-5EC8D43E74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7813" y="900113"/>
                        <a:ext cx="8029575" cy="462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9405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F6AACA56CF864FB1B120031CA489AF" ma:contentTypeVersion="13" ma:contentTypeDescription="Create a new document." ma:contentTypeScope="" ma:versionID="e0daabe249f1a1d8b7da431c1eca2198">
  <xsd:schema xmlns:xsd="http://www.w3.org/2001/XMLSchema" xmlns:xs="http://www.w3.org/2001/XMLSchema" xmlns:p="http://schemas.microsoft.com/office/2006/metadata/properties" xmlns:ns3="b58cf834-eee2-42fb-8070-3f02f03b2511" xmlns:ns4="ce3bc652-57a7-4c6b-a127-7416fef3fd6a" targetNamespace="http://schemas.microsoft.com/office/2006/metadata/properties" ma:root="true" ma:fieldsID="0e4f07428723e0f03ce6b3ee1b6ec241" ns3:_="" ns4:_="">
    <xsd:import namespace="b58cf834-eee2-42fb-8070-3f02f03b2511"/>
    <xsd:import namespace="ce3bc652-57a7-4c6b-a127-7416fef3fd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cf834-eee2-42fb-8070-3f02f03b25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3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3bc652-57a7-4c6b-a127-7416fef3fd6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7DE3EF-0C02-4936-9BDA-09BFD75E07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E0175C-768F-4473-A517-0744130521A5}">
  <ds:schemaRefs>
    <ds:schemaRef ds:uri="b58cf834-eee2-42fb-8070-3f02f03b2511"/>
    <ds:schemaRef ds:uri="ce3bc652-57a7-4c6b-a127-7416fef3fd6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0FF92F7-ADC3-4233-9133-8D610C8DE62B}">
  <ds:schemaRefs>
    <ds:schemaRef ds:uri="http://purl.org/dc/dcmitype/"/>
    <ds:schemaRef ds:uri="ce3bc652-57a7-4c6b-a127-7416fef3fd6a"/>
    <ds:schemaRef ds:uri="http://purl.org/dc/elements/1.1/"/>
    <ds:schemaRef ds:uri="http://schemas.microsoft.com/office/2006/metadata/properties"/>
    <ds:schemaRef ds:uri="http://schemas.microsoft.com/office/2006/documentManagement/types"/>
    <ds:schemaRef ds:uri="b58cf834-eee2-42fb-8070-3f02f03b2511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Microsoft Word Document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Sims</dc:creator>
  <cp:lastModifiedBy>Malissa Jordan</cp:lastModifiedBy>
  <cp:revision>3</cp:revision>
  <dcterms:created xsi:type="dcterms:W3CDTF">2019-07-25T14:37:17Z</dcterms:created>
  <dcterms:modified xsi:type="dcterms:W3CDTF">2021-08-24T17:47:23Z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0x01010056F6AACA56CF864FB1B120031CA489AF</vt:lpwstr>
  </property>
</Properties>
</file>